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85ADBB1-DC55-427A-BE92-9A8AAD6D3ED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DE2-1E8C-4116-8924-F770687C52E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99D7-ED40-460A-9967-10C66F6E6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0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DE2-1E8C-4116-8924-F770687C52E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99D7-ED40-460A-9967-10C66F6E6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41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DE2-1E8C-4116-8924-F770687C52E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99D7-ED40-460A-9967-10C66F6E6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86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DE2-1E8C-4116-8924-F770687C52E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99D7-ED40-460A-9967-10C66F6E6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6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DE2-1E8C-4116-8924-F770687C52E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99D7-ED40-460A-9967-10C66F6E6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54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DE2-1E8C-4116-8924-F770687C52E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99D7-ED40-460A-9967-10C66F6E6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66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DE2-1E8C-4116-8924-F770687C52E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99D7-ED40-460A-9967-10C66F6E6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07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DE2-1E8C-4116-8924-F770687C52E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99D7-ED40-460A-9967-10C66F6E6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09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DE2-1E8C-4116-8924-F770687C52E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99D7-ED40-460A-9967-10C66F6E6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82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DE2-1E8C-4116-8924-F770687C52E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99D7-ED40-460A-9967-10C66F6E6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57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DE2-1E8C-4116-8924-F770687C52E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99D7-ED40-460A-9967-10C66F6E6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45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8DE2-1E8C-4116-8924-F770687C52E2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99D7-ED40-460A-9967-10C66F6E6D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5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ista_complementarios.sv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sz="5000" dirty="0" smtClean="0">
                <a:latin typeface="Britannic Bold" pitchFamily="34" charset="0"/>
              </a:rPr>
              <a:t>Dělení barev II</a:t>
            </a:r>
            <a:endParaRPr lang="cs-CZ" sz="5000" dirty="0">
              <a:latin typeface="Britannic Bold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3258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6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Britannic Bold" pitchFamily="34" charset="0"/>
              </a:rPr>
              <a:t>Ukázky dětských maleb v barvách příbuzných.</a:t>
            </a:r>
            <a:endParaRPr lang="cs-CZ" dirty="0">
              <a:latin typeface="Britannic Bold" pitchFamily="34" charset="0"/>
            </a:endParaRPr>
          </a:p>
        </p:txBody>
      </p:sp>
      <p:pic>
        <p:nvPicPr>
          <p:cNvPr id="3074" name="Picture 2" descr="D:\Barvy\P514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46" y="2636912"/>
            <a:ext cx="5101006" cy="382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306152" y="6093335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5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D:\Barvy\P5140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660652" cy="49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956376" y="5733256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67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36104"/>
          </a:xfrm>
        </p:spPr>
        <p:txBody>
          <a:bodyPr>
            <a:normAutofit/>
          </a:bodyPr>
          <a:lstStyle/>
          <a:p>
            <a:r>
              <a:rPr lang="cs-CZ" sz="1800" dirty="0"/>
              <a:t>Použité zdroje </a:t>
            </a:r>
            <a:br>
              <a:rPr lang="cs-CZ" sz="1800" dirty="0"/>
            </a:br>
            <a:r>
              <a:rPr lang="cs-CZ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BROŽOVÁ, Vlasta. Kreslíme, malujeme, modelujeme. 1. vyd. Praha: Fortuna, 1993, 174 s. ISBN 80-716-8018-4</a:t>
            </a:r>
            <a:r>
              <a:rPr lang="cs-CZ" sz="1300" dirty="0"/>
              <a:t>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41987"/>
          </a:xfrm>
        </p:spPr>
        <p:txBody>
          <a:bodyPr/>
          <a:lstStyle/>
          <a:p>
            <a:r>
              <a:rPr lang="cs-CZ" sz="1600" dirty="0" smtClean="0"/>
              <a:t>Obr.1 archiv autorky  </a:t>
            </a:r>
          </a:p>
          <a:p>
            <a:r>
              <a:rPr lang="cs-CZ" sz="1600" dirty="0" smtClean="0"/>
              <a:t>Obr.2 archiv autorky </a:t>
            </a:r>
          </a:p>
          <a:p>
            <a:r>
              <a:rPr lang="cs-CZ" sz="1600" dirty="0" smtClean="0"/>
              <a:t>Obr.3 archiv autorky</a:t>
            </a:r>
          </a:p>
          <a:p>
            <a:r>
              <a:rPr lang="cs-CZ" sz="1600" dirty="0"/>
              <a:t>Obr.4 </a:t>
            </a: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commons.wikimedia.org/wiki/File:Lista_complementarios.svg</a:t>
            </a:r>
            <a:endParaRPr lang="cs-CZ" sz="1600" dirty="0" smtClean="0"/>
          </a:p>
          <a:p>
            <a:r>
              <a:rPr lang="cs-CZ" sz="1600" dirty="0" smtClean="0"/>
              <a:t>Obr.5 archiv autorky </a:t>
            </a:r>
          </a:p>
          <a:p>
            <a:r>
              <a:rPr lang="cs-CZ" sz="1600" dirty="0" smtClean="0"/>
              <a:t>Obr.6 archiv autorky </a:t>
            </a:r>
          </a:p>
          <a:p>
            <a:r>
              <a:rPr lang="cs-CZ" sz="1600" dirty="0" smtClean="0"/>
              <a:t>Obr.7 archiv autorky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310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ritannic Bold" pitchFamily="34" charset="0"/>
              </a:rPr>
              <a:t>Syté a lomené barvy</a:t>
            </a:r>
            <a:endParaRPr lang="cs-CZ" dirty="0">
              <a:latin typeface="Britannic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Britannic Bold" pitchFamily="34" charset="0"/>
              </a:rPr>
              <a:t>Syté barvy jsou ty, které vymačkáváme přímo z tuby a neobsahují příměs bílé a černé barvy. </a:t>
            </a:r>
          </a:p>
          <a:p>
            <a:r>
              <a:rPr lang="cs-CZ" dirty="0" smtClean="0">
                <a:latin typeface="Britannic Bold" pitchFamily="34" charset="0"/>
              </a:rPr>
              <a:t>Jsou </a:t>
            </a:r>
            <a:r>
              <a:rPr lang="cs-CZ" dirty="0" smtClean="0">
                <a:latin typeface="Britannic Bold" pitchFamily="34" charset="0"/>
              </a:rPr>
              <a:t>výrazné</a:t>
            </a:r>
            <a:r>
              <a:rPr lang="cs-CZ" dirty="0">
                <a:latin typeface="Britannic Bold" pitchFamily="34" charset="0"/>
              </a:rPr>
              <a:t> </a:t>
            </a:r>
            <a:r>
              <a:rPr lang="cs-CZ" smtClean="0">
                <a:latin typeface="Britannic Bold" pitchFamily="34" charset="0"/>
              </a:rPr>
              <a:t>a zářivé.</a:t>
            </a:r>
            <a:endParaRPr lang="cs-CZ" dirty="0" smtClean="0">
              <a:latin typeface="Britannic Bold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0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ritannic Bold" pitchFamily="34" charset="0"/>
              </a:rPr>
              <a:t>Lomené barvy</a:t>
            </a:r>
            <a:endParaRPr lang="cs-CZ" dirty="0">
              <a:latin typeface="Britannic Bold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Britannic Bold" pitchFamily="34" charset="0"/>
              </a:rPr>
              <a:t>Jsou ty, do kterých přimícháváme bílou, černou a šedou. </a:t>
            </a:r>
          </a:p>
          <a:p>
            <a:r>
              <a:rPr lang="cs-CZ" dirty="0" smtClean="0">
                <a:latin typeface="Britannic Bold" pitchFamily="34" charset="0"/>
              </a:rPr>
              <a:t>Tlumí se jejich přirozená sytost a zářivost. </a:t>
            </a:r>
          </a:p>
          <a:p>
            <a:r>
              <a:rPr lang="cs-CZ" dirty="0" smtClean="0">
                <a:latin typeface="Britannic Bold" pitchFamily="34" charset="0"/>
              </a:rPr>
              <a:t>Přimícháváním bílé jsou barvy světlejší, přidáváním černé tmavnou.  </a:t>
            </a:r>
          </a:p>
          <a:p>
            <a:endParaRPr lang="cs-CZ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156542" cy="5760640"/>
          </a:xfrm>
        </p:spPr>
      </p:pic>
      <p:sp>
        <p:nvSpPr>
          <p:cNvPr id="3" name="TextovéPole 2"/>
          <p:cNvSpPr txBox="1"/>
          <p:nvPr/>
        </p:nvSpPr>
        <p:spPr>
          <a:xfrm>
            <a:off x="7092280" y="6237312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3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65981" cy="5830835"/>
          </a:xfrm>
        </p:spPr>
      </p:pic>
      <p:sp>
        <p:nvSpPr>
          <p:cNvPr id="3" name="TextovéPole 2"/>
          <p:cNvSpPr txBox="1"/>
          <p:nvPr/>
        </p:nvSpPr>
        <p:spPr>
          <a:xfrm>
            <a:off x="7596336" y="638132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5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34587" cy="5674508"/>
          </a:xfrm>
        </p:spPr>
      </p:pic>
      <p:sp>
        <p:nvSpPr>
          <p:cNvPr id="3" name="TextovéPole 2"/>
          <p:cNvSpPr txBox="1"/>
          <p:nvPr/>
        </p:nvSpPr>
        <p:spPr>
          <a:xfrm>
            <a:off x="7164288" y="6309320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7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Britannic Bold" pitchFamily="34" charset="0"/>
              </a:rPr>
              <a:t>Barvy příbuzné a protikladné </a:t>
            </a:r>
            <a:endParaRPr lang="cs-CZ" dirty="0">
              <a:latin typeface="Britannic Bold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91880" y="1225112"/>
            <a:ext cx="19415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Britannic Bold" pitchFamily="34" charset="0"/>
              </a:rPr>
              <a:t>Barevný kruh </a:t>
            </a:r>
            <a:endParaRPr lang="cs-CZ" sz="2200" dirty="0">
              <a:latin typeface="Britannic Bold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9592" y="6069847"/>
            <a:ext cx="769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ritannic Bold" pitchFamily="34" charset="0"/>
              </a:rPr>
              <a:t>Barvy, které leží v barevném kruhu vedle sebe se nazývají barvy příbuzné.</a:t>
            </a:r>
            <a:endParaRPr lang="cs-CZ" dirty="0">
              <a:latin typeface="Britannic Bold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68897" y="5375484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pic>
        <p:nvPicPr>
          <p:cNvPr id="1026" name="Picture 2" descr="H:\Nová složka\Lista_complementarios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49" y="1844824"/>
            <a:ext cx="2864131" cy="404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Britannic Bold" pitchFamily="34" charset="0"/>
              </a:rPr>
              <a:t>Barvy, které leží v barevném kruhu proti sobě jsou barvy protikladné, kontrastní, doplňkové.  </a:t>
            </a:r>
          </a:p>
          <a:p>
            <a:r>
              <a:rPr lang="cs-CZ" dirty="0" smtClean="0">
                <a:latin typeface="Britannic Bold" pitchFamily="34" charset="0"/>
              </a:rPr>
              <a:t>Tyto barvy se vzájemně ovlivňují, vedle sebe působí výrazněji, zářivěji, vzájemně se podporují. </a:t>
            </a:r>
            <a:r>
              <a:rPr lang="cs-CZ" dirty="0">
                <a:latin typeface="Britannic Bold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06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Britannic Bold" pitchFamily="34" charset="0"/>
              </a:rPr>
              <a:t>Ukázka dětské práce v barvách čistých a lomených.</a:t>
            </a:r>
            <a:endParaRPr lang="cs-CZ" dirty="0">
              <a:latin typeface="Britannic Bold" pitchFamily="34" charset="0"/>
            </a:endParaRPr>
          </a:p>
        </p:txBody>
      </p:sp>
      <p:pic>
        <p:nvPicPr>
          <p:cNvPr id="2050" name="Picture 2" descr="D:\barvy lomené\barvy lomen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7300"/>
            <a:ext cx="5400601" cy="36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530363" y="6114759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5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163</Words>
  <Application>Microsoft Office PowerPoint</Application>
  <PresentationFormat>Předvádění na obrazovce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Britannic Bold</vt:lpstr>
      <vt:lpstr>Calibri</vt:lpstr>
      <vt:lpstr>Verdana</vt:lpstr>
      <vt:lpstr>Motiv systému Office</vt:lpstr>
      <vt:lpstr>Dělení barev II</vt:lpstr>
      <vt:lpstr>Syté a lomené barvy</vt:lpstr>
      <vt:lpstr>Lomené barvy</vt:lpstr>
      <vt:lpstr>Prezentace aplikace PowerPoint</vt:lpstr>
      <vt:lpstr>Prezentace aplikace PowerPoint</vt:lpstr>
      <vt:lpstr>Prezentace aplikace PowerPoint</vt:lpstr>
      <vt:lpstr>Barvy příbuzné a protikladné </vt:lpstr>
      <vt:lpstr>Prezentace aplikace PowerPoint</vt:lpstr>
      <vt:lpstr>Prezentace aplikace PowerPoint</vt:lpstr>
      <vt:lpstr>Prezentace aplikace PowerPoint</vt:lpstr>
      <vt:lpstr>Prezentace aplikace PowerPoint</vt:lpstr>
      <vt:lpstr>Použité zdroje  BROŽOVÁ, Vlasta. Kreslíme, malujeme, modelujeme. 1. vyd. Praha: Fortuna, 1993, 174 s. ISBN 80-716-8018-4.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Dělení barev II</dc:title>
  <dc:creator>ERIK</dc:creator>
  <cp:lastModifiedBy>EVA</cp:lastModifiedBy>
  <cp:revision>16</cp:revision>
  <dcterms:created xsi:type="dcterms:W3CDTF">2013-06-05T20:34:27Z</dcterms:created>
  <dcterms:modified xsi:type="dcterms:W3CDTF">2013-11-27T22:59:22Z</dcterms:modified>
</cp:coreProperties>
</file>